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58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927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006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16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99156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9905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62834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013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68955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22375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427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3381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4143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9960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4824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152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1990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27529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6807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0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337176" y="1645920"/>
            <a:ext cx="6296916" cy="2581835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38" y="559398"/>
            <a:ext cx="6778289" cy="73926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5954" y="7008376"/>
            <a:ext cx="6198156" cy="37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29"/>
              </a:lnSpc>
              <a:buNone/>
            </a:pPr>
            <a:endParaRPr lang="en-US" sz="1830" dirty="0"/>
          </a:p>
        </p:txBody>
      </p:sp>
      <p:sp>
        <p:nvSpPr>
          <p:cNvPr id="6" name="Text 2"/>
          <p:cNvSpPr/>
          <p:nvPr/>
        </p:nvSpPr>
        <p:spPr>
          <a:xfrm>
            <a:off x="8947626" y="2151530"/>
            <a:ext cx="4724201" cy="1710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20"/>
              </a:lnSpc>
              <a:buNone/>
            </a:pPr>
            <a:r>
              <a:rPr lang="en-US" sz="4576" b="1" kern="0" spc="-13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DISASTER MANAGEMENT....</a:t>
            </a:r>
            <a:endParaRPr lang="en-US" sz="4576" dirty="0"/>
          </a:p>
        </p:txBody>
      </p:sp>
      <p:sp>
        <p:nvSpPr>
          <p:cNvPr id="7" name="Text 3"/>
          <p:cNvSpPr/>
          <p:nvPr/>
        </p:nvSpPr>
        <p:spPr>
          <a:xfrm>
            <a:off x="7738943" y="4782979"/>
            <a:ext cx="5932884" cy="37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29"/>
              </a:lnSpc>
              <a:buNone/>
            </a:pPr>
            <a:endParaRPr lang="en-US" sz="18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75304"/>
            <a:ext cx="5486399" cy="8154295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542574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kern="0" spc="-20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Disaster Management: Its Problems: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5106829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disaster management requires overcoming a range of complex challenges, from poor coordination to limited resources. Understanding and addressing these problems is crucial to improving emergency response and resilience.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0758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263372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Introduction:</a:t>
            </a:r>
            <a:endParaRPr lang="en-US" sz="4860" dirty="0"/>
          </a:p>
        </p:txBody>
      </p:sp>
      <p:sp>
        <p:nvSpPr>
          <p:cNvPr id="6" name="Text 2"/>
          <p:cNvSpPr/>
          <p:nvPr/>
        </p:nvSpPr>
        <p:spPr>
          <a:xfrm>
            <a:off x="1258967" y="2405182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Title:</a:t>
            </a: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What is Disaster Management?</a:t>
            </a: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864037" y="3077885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1258967" y="3750588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Content: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1258967" y="4231958"/>
            <a:ext cx="702099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Definition: Disaster management is the organization, planning, and application of resources to minimize the impact of disasters.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1258967" y="5503426"/>
            <a:ext cx="70209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Objective: To protect life, property, and the environment through preparedness, response, recovery, and mitigation.</a:t>
            </a: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864037" y="6571178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99282" y="850106"/>
            <a:ext cx="5908477" cy="6161127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1"/>
          <p:cNvSpPr/>
          <p:nvPr/>
        </p:nvSpPr>
        <p:spPr>
          <a:xfrm>
            <a:off x="1122521" y="850106"/>
            <a:ext cx="5668328" cy="7085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79"/>
              </a:lnSpc>
              <a:buNone/>
            </a:pPr>
            <a:r>
              <a:rPr lang="en-US" sz="4463" b="1" kern="0" spc="-13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Types of Disasters:</a:t>
            </a:r>
            <a:endParaRPr lang="en-US" sz="4463" dirty="0"/>
          </a:p>
        </p:txBody>
      </p:sp>
      <p:sp>
        <p:nvSpPr>
          <p:cNvPr id="5" name="Text 2"/>
          <p:cNvSpPr/>
          <p:nvPr/>
        </p:nvSpPr>
        <p:spPr>
          <a:xfrm>
            <a:off x="1485186" y="1785342"/>
            <a:ext cx="5553313" cy="725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856"/>
              </a:lnSpc>
              <a:buSzPct val="100000"/>
              <a:buChar char="•"/>
            </a:pPr>
            <a:r>
              <a:rPr lang="en-US" sz="1785" b="1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Natural Disasters:</a:t>
            </a:r>
            <a:r>
              <a:rPr lang="en-US" sz="1785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Earthquakes, hurricanes, floods, wildfires, etc.</a:t>
            </a:r>
          </a:p>
          <a:p>
            <a:pPr marL="342900" indent="-342900" algn="l">
              <a:lnSpc>
                <a:spcPts val="2856"/>
              </a:lnSpc>
              <a:buSzPct val="100000"/>
              <a:buChar char="•"/>
            </a:pPr>
            <a:endParaRPr lang="en-US" sz="1785" dirty="0"/>
          </a:p>
        </p:txBody>
      </p:sp>
      <p:sp>
        <p:nvSpPr>
          <p:cNvPr id="6" name="Text 3"/>
          <p:cNvSpPr/>
          <p:nvPr/>
        </p:nvSpPr>
        <p:spPr>
          <a:xfrm>
            <a:off x="1485186" y="2589967"/>
            <a:ext cx="5553313" cy="725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856"/>
              </a:lnSpc>
              <a:buSzPct val="100000"/>
              <a:buChar char="•"/>
            </a:pPr>
            <a:r>
              <a:rPr lang="en-US" sz="1785" b="1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Man-Made Disasters:</a:t>
            </a:r>
            <a:r>
              <a:rPr lang="en-US" sz="1785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Industrial accidents, nuclear incidents, terrorism, etc.</a:t>
            </a:r>
            <a:endParaRPr lang="en-US" sz="1785" dirty="0"/>
          </a:p>
        </p:txBody>
      </p:sp>
      <p:sp>
        <p:nvSpPr>
          <p:cNvPr id="7" name="Text 4"/>
          <p:cNvSpPr/>
          <p:nvPr/>
        </p:nvSpPr>
        <p:spPr>
          <a:xfrm>
            <a:off x="1485186" y="3394591"/>
            <a:ext cx="5553313" cy="1087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856"/>
              </a:lnSpc>
              <a:buSzPct val="100000"/>
              <a:buChar char="•"/>
            </a:pPr>
            <a:r>
              <a:rPr lang="en-US" sz="1785" b="1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Emergencies:</a:t>
            </a:r>
            <a:r>
              <a:rPr lang="en-US" sz="1785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Situations where both natural and human factors cause crises, such as wars or widespread violence.</a:t>
            </a:r>
            <a:endParaRPr lang="en-US" sz="178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283" y="878443"/>
            <a:ext cx="5915978" cy="61327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22521" y="7521297"/>
            <a:ext cx="12385238" cy="3626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6"/>
              </a:lnSpc>
              <a:buNone/>
            </a:pPr>
            <a:endParaRPr lang="en-US" sz="178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203" y="924878"/>
            <a:ext cx="6151126" cy="2312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69"/>
              </a:lnSpc>
              <a:buNone/>
            </a:pPr>
            <a:r>
              <a:rPr lang="en-US" sz="4856" b="1" kern="0" spc="-14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Disaster Management Phases:</a:t>
            </a:r>
            <a:endParaRPr lang="en-US" sz="4856" dirty="0"/>
          </a:p>
        </p:txBody>
      </p:sp>
      <p:sp>
        <p:nvSpPr>
          <p:cNvPr id="5" name="Text 2"/>
          <p:cNvSpPr/>
          <p:nvPr/>
        </p:nvSpPr>
        <p:spPr>
          <a:xfrm>
            <a:off x="1257776" y="3483531"/>
            <a:ext cx="5756553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08"/>
              </a:lnSpc>
              <a:buSzPct val="100000"/>
              <a:buChar char="•"/>
            </a:pPr>
            <a:r>
              <a:rPr lang="en-US" sz="1942" b="1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Title:</a:t>
            </a:r>
            <a:r>
              <a:rPr lang="en-US" sz="1942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Phases of Disaster Management:</a:t>
            </a:r>
            <a:endParaRPr lang="en-US" sz="1942" dirty="0"/>
          </a:p>
        </p:txBody>
      </p:sp>
      <p:sp>
        <p:nvSpPr>
          <p:cNvPr id="6" name="Text 3"/>
          <p:cNvSpPr/>
          <p:nvPr/>
        </p:nvSpPr>
        <p:spPr>
          <a:xfrm>
            <a:off x="1257776" y="3964543"/>
            <a:ext cx="5756553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08"/>
              </a:lnSpc>
              <a:buSzPct val="100000"/>
              <a:buChar char="•"/>
            </a:pPr>
            <a:r>
              <a:rPr lang="en-US" sz="1942" b="1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Content:</a:t>
            </a:r>
            <a:endParaRPr lang="en-US" sz="1942" dirty="0"/>
          </a:p>
        </p:txBody>
      </p:sp>
      <p:sp>
        <p:nvSpPr>
          <p:cNvPr id="7" name="Text 4"/>
          <p:cNvSpPr/>
          <p:nvPr/>
        </p:nvSpPr>
        <p:spPr>
          <a:xfrm>
            <a:off x="1257776" y="4445556"/>
            <a:ext cx="5756553" cy="7893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08"/>
              </a:lnSpc>
              <a:buSzPct val="100000"/>
              <a:buChar char="•"/>
            </a:pPr>
            <a:r>
              <a:rPr lang="en-US" sz="1942" b="1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Preparedness:</a:t>
            </a:r>
            <a:r>
              <a:rPr lang="en-US" sz="1942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Planning, training, and readiness activities.</a:t>
            </a:r>
            <a:endParaRPr lang="en-US" sz="1942" dirty="0"/>
          </a:p>
        </p:txBody>
      </p:sp>
      <p:sp>
        <p:nvSpPr>
          <p:cNvPr id="8" name="Text 5"/>
          <p:cNvSpPr/>
          <p:nvPr/>
        </p:nvSpPr>
        <p:spPr>
          <a:xfrm>
            <a:off x="1257776" y="5321260"/>
            <a:ext cx="5756553" cy="7893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08"/>
              </a:lnSpc>
              <a:buSzPct val="100000"/>
              <a:buChar char="•"/>
            </a:pPr>
            <a:r>
              <a:rPr lang="en-US" sz="1942" b="1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Response:</a:t>
            </a:r>
            <a:r>
              <a:rPr lang="en-US" sz="1942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Immediate actions to save lives and protect property.</a:t>
            </a:r>
            <a:endParaRPr lang="en-US" sz="1942" dirty="0"/>
          </a:p>
        </p:txBody>
      </p:sp>
      <p:sp>
        <p:nvSpPr>
          <p:cNvPr id="9" name="Text 6"/>
          <p:cNvSpPr/>
          <p:nvPr/>
        </p:nvSpPr>
        <p:spPr>
          <a:xfrm>
            <a:off x="1257776" y="6196965"/>
            <a:ext cx="5756553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08"/>
              </a:lnSpc>
              <a:buSzPct val="100000"/>
              <a:buChar char="•"/>
            </a:pPr>
            <a:r>
              <a:rPr lang="en-US" sz="1942" b="1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Recovery:</a:t>
            </a:r>
            <a:r>
              <a:rPr lang="en-US" sz="1942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Restoring normalcy and rebuilding.</a:t>
            </a:r>
            <a:endParaRPr lang="en-US" sz="1942" dirty="0"/>
          </a:p>
        </p:txBody>
      </p:sp>
      <p:sp>
        <p:nvSpPr>
          <p:cNvPr id="10" name="Text 7"/>
          <p:cNvSpPr/>
          <p:nvPr/>
        </p:nvSpPr>
        <p:spPr>
          <a:xfrm>
            <a:off x="1257776" y="6677978"/>
            <a:ext cx="5756553" cy="7893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08"/>
              </a:lnSpc>
              <a:buSzPct val="100000"/>
              <a:buChar char="•"/>
            </a:pPr>
            <a:r>
              <a:rPr lang="en-US" sz="1942" b="1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Mitigation:</a:t>
            </a:r>
            <a:r>
              <a:rPr lang="en-US" sz="1942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Reducing the impact of future disasters.</a:t>
            </a:r>
            <a:endParaRPr lang="en-US" sz="1942" dirty="0"/>
          </a:p>
        </p:txBody>
      </p:sp>
      <p:sp>
        <p:nvSpPr>
          <p:cNvPr id="11" name="Text 8"/>
          <p:cNvSpPr/>
          <p:nvPr/>
        </p:nvSpPr>
        <p:spPr>
          <a:xfrm>
            <a:off x="7623691" y="900232"/>
            <a:ext cx="6151126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08"/>
              </a:lnSpc>
              <a:buNone/>
            </a:pPr>
            <a:endParaRPr lang="en-US" sz="1942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514" y="1411723"/>
            <a:ext cx="5563433" cy="58950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71092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Preparedness:</a:t>
            </a:r>
            <a:endParaRPr lang="en-US" sz="4860" dirty="0"/>
          </a:p>
        </p:txBody>
      </p:sp>
      <p:sp>
        <p:nvSpPr>
          <p:cNvPr id="6" name="Text 2"/>
          <p:cNvSpPr/>
          <p:nvPr/>
        </p:nvSpPr>
        <p:spPr>
          <a:xfrm>
            <a:off x="1258967" y="2852738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Title:</a:t>
            </a: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Preparedness:</a:t>
            </a: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864037" y="3525441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1258967" y="4198144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Content: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1258967" y="4679513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emergency plans.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1258967" y="5160883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Conducting drills and training exercises.</a:t>
            </a: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1258967" y="5642253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Stockpiling supplies and equipment.</a:t>
            </a:r>
            <a:endParaRPr lang="en-US" sz="1944" dirty="0"/>
          </a:p>
        </p:txBody>
      </p:sp>
      <p:sp>
        <p:nvSpPr>
          <p:cNvPr id="12" name="Text 8"/>
          <p:cNvSpPr/>
          <p:nvPr/>
        </p:nvSpPr>
        <p:spPr>
          <a:xfrm>
            <a:off x="1258967" y="6123623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Community awareness and education.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1857494"/>
            <a:ext cx="4869061" cy="451461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71092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Response</a:t>
            </a:r>
            <a:r>
              <a:rPr lang="en-US" sz="4860" b="1" kern="0" spc="-14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4860" dirty="0"/>
          </a:p>
        </p:txBody>
      </p:sp>
      <p:sp>
        <p:nvSpPr>
          <p:cNvPr id="7" name="Text 2"/>
          <p:cNvSpPr/>
          <p:nvPr/>
        </p:nvSpPr>
        <p:spPr>
          <a:xfrm>
            <a:off x="1258967" y="2852738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Title:</a:t>
            </a: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Response:</a:t>
            </a:r>
            <a:endParaRPr lang="en-US" sz="1944" dirty="0"/>
          </a:p>
        </p:txBody>
      </p:sp>
      <p:sp>
        <p:nvSpPr>
          <p:cNvPr id="8" name="Text 3"/>
          <p:cNvSpPr/>
          <p:nvPr/>
        </p:nvSpPr>
        <p:spPr>
          <a:xfrm>
            <a:off x="864037" y="3525441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Text 4"/>
          <p:cNvSpPr/>
          <p:nvPr/>
        </p:nvSpPr>
        <p:spPr>
          <a:xfrm>
            <a:off x="1258967" y="4198144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Content: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1258967" y="4679513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Activation of emergency plans.</a:t>
            </a:r>
            <a:endParaRPr lang="en-US" sz="1944" dirty="0"/>
          </a:p>
        </p:txBody>
      </p:sp>
      <p:sp>
        <p:nvSpPr>
          <p:cNvPr id="11" name="Text 6"/>
          <p:cNvSpPr/>
          <p:nvPr/>
        </p:nvSpPr>
        <p:spPr>
          <a:xfrm>
            <a:off x="1258967" y="5160883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Coordination among agencies and organizations.</a:t>
            </a:r>
            <a:endParaRPr lang="en-US" sz="1944" dirty="0"/>
          </a:p>
        </p:txBody>
      </p:sp>
      <p:sp>
        <p:nvSpPr>
          <p:cNvPr id="12" name="Text 7"/>
          <p:cNvSpPr/>
          <p:nvPr/>
        </p:nvSpPr>
        <p:spPr>
          <a:xfrm>
            <a:off x="1258967" y="5642253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 of resources and personnel.</a:t>
            </a:r>
            <a:endParaRPr lang="en-US" sz="1944" dirty="0"/>
          </a:p>
        </p:txBody>
      </p:sp>
      <p:sp>
        <p:nvSpPr>
          <p:cNvPr id="13" name="Text 8"/>
          <p:cNvSpPr/>
          <p:nvPr/>
        </p:nvSpPr>
        <p:spPr>
          <a:xfrm>
            <a:off x="1258967" y="6123623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Providing immediate relief and medical aid.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6010" y="2209800"/>
            <a:ext cx="3802380" cy="38100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177052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Recovery:</a:t>
            </a:r>
            <a:endParaRPr lang="en-US" sz="4860" dirty="0"/>
          </a:p>
        </p:txBody>
      </p:sp>
      <p:sp>
        <p:nvSpPr>
          <p:cNvPr id="7" name="Text 2"/>
          <p:cNvSpPr/>
          <p:nvPr/>
        </p:nvSpPr>
        <p:spPr>
          <a:xfrm>
            <a:off x="1258967" y="2318861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Title:</a:t>
            </a: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Recovery:</a:t>
            </a:r>
            <a:endParaRPr lang="en-US" sz="1944" dirty="0"/>
          </a:p>
        </p:txBody>
      </p:sp>
      <p:sp>
        <p:nvSpPr>
          <p:cNvPr id="8" name="Text 3"/>
          <p:cNvSpPr/>
          <p:nvPr/>
        </p:nvSpPr>
        <p:spPr>
          <a:xfrm>
            <a:off x="864037" y="2991564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Text 4"/>
          <p:cNvSpPr/>
          <p:nvPr/>
        </p:nvSpPr>
        <p:spPr>
          <a:xfrm>
            <a:off x="1258967" y="3664268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Content: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1258967" y="4145637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Assessing and repairing damage.</a:t>
            </a:r>
            <a:endParaRPr lang="en-US" sz="1944" dirty="0"/>
          </a:p>
        </p:txBody>
      </p:sp>
      <p:sp>
        <p:nvSpPr>
          <p:cNvPr id="11" name="Text 6"/>
          <p:cNvSpPr/>
          <p:nvPr/>
        </p:nvSpPr>
        <p:spPr>
          <a:xfrm>
            <a:off x="1258967" y="4627007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Providing support to affected individuals and communities.</a:t>
            </a:r>
            <a:endParaRPr lang="en-US" sz="1944" dirty="0"/>
          </a:p>
        </p:txBody>
      </p:sp>
      <p:sp>
        <p:nvSpPr>
          <p:cNvPr id="12" name="Text 7"/>
          <p:cNvSpPr/>
          <p:nvPr/>
        </p:nvSpPr>
        <p:spPr>
          <a:xfrm>
            <a:off x="1258967" y="5108377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Rebuilding infrastructure and services.</a:t>
            </a:r>
            <a:endParaRPr lang="en-US" sz="1944" dirty="0"/>
          </a:p>
        </p:txBody>
      </p:sp>
      <p:sp>
        <p:nvSpPr>
          <p:cNvPr id="13" name="Text 8"/>
          <p:cNvSpPr/>
          <p:nvPr/>
        </p:nvSpPr>
        <p:spPr>
          <a:xfrm>
            <a:off x="1258967" y="5589746"/>
            <a:ext cx="70209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Evaluating the response and recovery efforts for future improvements.</a:t>
            </a:r>
            <a:endParaRPr lang="en-US" sz="1944" dirty="0"/>
          </a:p>
        </p:txBody>
      </p:sp>
      <p:sp>
        <p:nvSpPr>
          <p:cNvPr id="14" name="Text 9"/>
          <p:cNvSpPr/>
          <p:nvPr/>
        </p:nvSpPr>
        <p:spPr>
          <a:xfrm>
            <a:off x="864037" y="6657499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205" y="1280161"/>
            <a:ext cx="5741158" cy="5938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615202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Mitigation:</a:t>
            </a:r>
            <a:endParaRPr lang="en-US" sz="4860" dirty="0"/>
          </a:p>
        </p:txBody>
      </p:sp>
      <p:sp>
        <p:nvSpPr>
          <p:cNvPr id="6" name="Text 2"/>
          <p:cNvSpPr/>
          <p:nvPr/>
        </p:nvSpPr>
        <p:spPr>
          <a:xfrm>
            <a:off x="1258967" y="2757011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Title:</a:t>
            </a: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Mitigation:</a:t>
            </a: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864037" y="3429714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1258967" y="4102418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Content: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1258967" y="4583787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building codes and land-use planning.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1258967" y="5065157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early warning systems.</a:t>
            </a: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1258967" y="5546527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Educating the public about risk reduction.</a:t>
            </a:r>
            <a:endParaRPr lang="en-US" sz="1944" dirty="0"/>
          </a:p>
        </p:txBody>
      </p:sp>
      <p:sp>
        <p:nvSpPr>
          <p:cNvPr id="12" name="Text 8"/>
          <p:cNvSpPr/>
          <p:nvPr/>
        </p:nvSpPr>
        <p:spPr>
          <a:xfrm>
            <a:off x="864037" y="6219230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</TotalTime>
  <Words>326</Words>
  <Application>Microsoft Office PowerPoint</Application>
  <PresentationFormat>Custom</PresentationFormat>
  <Paragraphs>55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Inter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prasanthi ketha</cp:lastModifiedBy>
  <cp:revision>3</cp:revision>
  <dcterms:created xsi:type="dcterms:W3CDTF">2024-08-22T15:15:09Z</dcterms:created>
  <dcterms:modified xsi:type="dcterms:W3CDTF">2024-08-22T15:30:29Z</dcterms:modified>
</cp:coreProperties>
</file>